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  <p:sldId id="263" r:id="rId5"/>
    <p:sldId id="262" r:id="rId6"/>
    <p:sldId id="266" r:id="rId7"/>
    <p:sldId id="276" r:id="rId8"/>
    <p:sldId id="264" r:id="rId9"/>
    <p:sldId id="278" r:id="rId10"/>
    <p:sldId id="268" r:id="rId11"/>
    <p:sldId id="279" r:id="rId12"/>
    <p:sldId id="277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60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10" autoAdjust="0"/>
    <p:restoredTop sz="94660"/>
  </p:normalViewPr>
  <p:slideViewPr>
    <p:cSldViewPr snapToGrid="0">
      <p:cViewPr>
        <p:scale>
          <a:sx n="33" d="100"/>
          <a:sy n="33" d="100"/>
        </p:scale>
        <p:origin x="3308" y="1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218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177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276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066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8676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172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086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998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066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738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441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12CBF-8CBE-4E6B-8132-54AD8AA43513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CD88FD-17FE-492E-817E-9F73AE0943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0482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02301" y="-4072825"/>
            <a:ext cx="22939401" cy="1271765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1022061" y="2286000"/>
            <a:ext cx="4459239" cy="3835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0" dirty="0" smtClean="0"/>
              <a:t>로그인</a:t>
            </a:r>
            <a:endParaRPr lang="ko-KR" altLang="en-US" sz="9000" dirty="0"/>
          </a:p>
        </p:txBody>
      </p:sp>
      <p:sp>
        <p:nvSpPr>
          <p:cNvPr id="5" name="직사각형 4"/>
          <p:cNvSpPr/>
          <p:nvPr/>
        </p:nvSpPr>
        <p:spPr>
          <a:xfrm>
            <a:off x="-8540884" y="-6322979"/>
            <a:ext cx="28816566" cy="21046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0" i="1" u="sng" dirty="0" err="1" smtClean="0">
                <a:solidFill>
                  <a:srgbClr val="FF0000"/>
                </a:solidFill>
              </a:rPr>
              <a:t>현장근무자</a:t>
            </a:r>
            <a:r>
              <a:rPr lang="en-US" altLang="ko-KR" sz="8000" i="1" u="sng" dirty="0" smtClean="0">
                <a:solidFill>
                  <a:srgbClr val="FF0000"/>
                </a:solidFill>
              </a:rPr>
              <a:t>/</a:t>
            </a:r>
            <a:r>
              <a:rPr lang="ko-KR" altLang="en-US" sz="8000" i="1" u="sng" dirty="0" smtClean="0">
                <a:solidFill>
                  <a:srgbClr val="FF0000"/>
                </a:solidFill>
              </a:rPr>
              <a:t>관리자가 사용할 앱으로 변경 적용</a:t>
            </a:r>
            <a:endParaRPr lang="ko-KR" altLang="en-US" sz="8000" i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763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30010" y="900238"/>
            <a:ext cx="12192000" cy="497246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6526" y="-1303420"/>
            <a:ext cx="5604748" cy="867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555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3892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3500" y="1790700"/>
            <a:ext cx="7632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 smtClean="0"/>
              <a:t>데이터분석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696789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731" y="-3741450"/>
            <a:ext cx="12438731" cy="495193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7357" y="1383660"/>
            <a:ext cx="12279982" cy="693373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832600" y="7944469"/>
            <a:ext cx="12077700" cy="318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 smtClean="0"/>
              <a:t>데이터 전처리 관련 자료 보여줄 필요 없다</a:t>
            </a:r>
            <a:r>
              <a:rPr lang="en-US" altLang="ko-KR" sz="3200" dirty="0" smtClean="0"/>
              <a:t>~</a:t>
            </a:r>
            <a:endParaRPr lang="ko-KR" altLang="en-US" sz="3200" dirty="0"/>
          </a:p>
        </p:txBody>
      </p:sp>
      <p:sp>
        <p:nvSpPr>
          <p:cNvPr id="5" name="직사각형 4"/>
          <p:cNvSpPr/>
          <p:nvPr/>
        </p:nvSpPr>
        <p:spPr>
          <a:xfrm>
            <a:off x="-4889500" y="2292969"/>
            <a:ext cx="12077700" cy="318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 smtClean="0"/>
              <a:t>각 탭마다 사용 할 사람들을 위한</a:t>
            </a:r>
            <a:endParaRPr lang="en-US" altLang="ko-KR" sz="3200" dirty="0" smtClean="0"/>
          </a:p>
          <a:p>
            <a:pPr algn="ctr"/>
            <a:r>
              <a:rPr lang="ko-KR" altLang="en-US" sz="3200" dirty="0" smtClean="0"/>
              <a:t>맞춤 </a:t>
            </a:r>
            <a:r>
              <a:rPr lang="ko-KR" altLang="en-US" sz="3200" dirty="0" err="1" smtClean="0"/>
              <a:t>포커싱해서</a:t>
            </a:r>
            <a:r>
              <a:rPr lang="ko-KR" altLang="en-US" sz="3200" dirty="0" smtClean="0"/>
              <a:t> 출력</a:t>
            </a:r>
            <a:endParaRPr lang="en-US" altLang="ko-KR" sz="3200" dirty="0" smtClean="0"/>
          </a:p>
          <a:p>
            <a:pPr algn="ctr"/>
            <a:r>
              <a:rPr lang="en-US" altLang="ko-KR" sz="3200" dirty="0" smtClean="0"/>
              <a:t>+ </a:t>
            </a:r>
            <a:r>
              <a:rPr lang="ko-KR" altLang="en-US" sz="3200" dirty="0" smtClean="0"/>
              <a:t>실시간 인풋 데이터 반영</a:t>
            </a:r>
            <a:r>
              <a:rPr lang="en-US" altLang="ko-KR" sz="3200" dirty="0" smtClean="0"/>
              <a:t>/</a:t>
            </a:r>
            <a:r>
              <a:rPr lang="ko-KR" altLang="en-US" sz="3200" dirty="0" smtClean="0"/>
              <a:t>모니터링</a:t>
            </a:r>
            <a:endParaRPr lang="ko-KR" altLang="en-US" sz="3200" dirty="0"/>
          </a:p>
        </p:txBody>
      </p:sp>
      <p:sp>
        <p:nvSpPr>
          <p:cNvPr id="6" name="직사각형 5"/>
          <p:cNvSpPr/>
          <p:nvPr/>
        </p:nvSpPr>
        <p:spPr>
          <a:xfrm>
            <a:off x="-66216" y="-1764681"/>
            <a:ext cx="12077700" cy="318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smtClean="0"/>
              <a:t>제ㅔㅔㅔㅔ거ㅓㅓㅓㅓㅓ</a:t>
            </a:r>
            <a:endParaRPr lang="en-US" altLang="ko-KR" sz="3200" dirty="0" smtClean="0"/>
          </a:p>
        </p:txBody>
      </p:sp>
    </p:spTree>
    <p:extLst>
      <p:ext uri="{BB962C8B-B14F-4D97-AF65-F5344CB8AC3E}">
        <p14:creationId xmlns:p14="http://schemas.microsoft.com/office/powerpoint/2010/main" val="288906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11859" y="-3063194"/>
            <a:ext cx="23415718" cy="12984387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232400" y="7652369"/>
            <a:ext cx="12077700" cy="318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 smtClean="0"/>
              <a:t>모델 예측력 관련해서</a:t>
            </a:r>
            <a:endParaRPr lang="en-US" altLang="ko-KR" sz="3200" dirty="0" smtClean="0"/>
          </a:p>
          <a:p>
            <a:pPr algn="ctr"/>
            <a:r>
              <a:rPr lang="ko-KR" altLang="en-US" sz="3200" dirty="0" smtClean="0"/>
              <a:t>선정이유를 </a:t>
            </a:r>
            <a:r>
              <a:rPr lang="ko-KR" altLang="en-US" sz="3200" dirty="0" err="1" smtClean="0"/>
              <a:t>진짜진짜찐짜</a:t>
            </a:r>
            <a:endParaRPr lang="en-US" altLang="ko-KR" sz="3200" dirty="0" smtClean="0"/>
          </a:p>
          <a:p>
            <a:pPr algn="ctr"/>
            <a:r>
              <a:rPr lang="ko-KR" altLang="en-US" sz="3200" dirty="0" err="1" smtClean="0"/>
              <a:t>설득력있게</a:t>
            </a:r>
            <a:r>
              <a:rPr lang="ko-KR" altLang="en-US" sz="3200" dirty="0" smtClean="0"/>
              <a:t> 다른 조 뭐 설명 이것저것 </a:t>
            </a:r>
            <a:r>
              <a:rPr lang="ko-KR" altLang="en-US" sz="3200" dirty="0" err="1" smtClean="0"/>
              <a:t>한것처럼</a:t>
            </a:r>
            <a:endParaRPr lang="en-US" altLang="ko-KR" sz="3200" dirty="0" smtClean="0"/>
          </a:p>
          <a:p>
            <a:pPr algn="ctr"/>
            <a:r>
              <a:rPr lang="ko-KR" altLang="en-US" sz="3200" dirty="0" smtClean="0"/>
              <a:t>열심히 작성</a:t>
            </a:r>
            <a:endParaRPr lang="en-US" altLang="ko-KR" sz="3200" dirty="0" smtClean="0"/>
          </a:p>
        </p:txBody>
      </p:sp>
      <p:sp>
        <p:nvSpPr>
          <p:cNvPr id="5" name="직사각형 4"/>
          <p:cNvSpPr/>
          <p:nvPr/>
        </p:nvSpPr>
        <p:spPr>
          <a:xfrm>
            <a:off x="-203200" y="1086469"/>
            <a:ext cx="12077700" cy="318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smtClean="0"/>
              <a:t>제ㅔㅔㅔㅔ거ㅓㅓㅓㅓㅓ</a:t>
            </a:r>
            <a:endParaRPr lang="en-US" altLang="ko-KR" sz="3200" dirty="0" smtClean="0"/>
          </a:p>
        </p:txBody>
      </p:sp>
    </p:spTree>
    <p:extLst>
      <p:ext uri="{BB962C8B-B14F-4D97-AF65-F5344CB8AC3E}">
        <p14:creationId xmlns:p14="http://schemas.microsoft.com/office/powerpoint/2010/main" val="2563604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64254" y="-3048904"/>
            <a:ext cx="23520507" cy="12955808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5232400" y="7652369"/>
            <a:ext cx="12077700" cy="318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 smtClean="0"/>
              <a:t>모델 성능 관련하여 비고란에</a:t>
            </a:r>
            <a:r>
              <a:rPr lang="en-US" altLang="ko-KR" sz="3200" dirty="0"/>
              <a:t> </a:t>
            </a:r>
            <a:r>
              <a:rPr lang="ko-KR" altLang="en-US" sz="3200" dirty="0" smtClean="0"/>
              <a:t>넣기</a:t>
            </a:r>
            <a:endParaRPr lang="en-US" altLang="ko-KR" sz="3200" dirty="0" smtClean="0"/>
          </a:p>
        </p:txBody>
      </p:sp>
    </p:spTree>
    <p:extLst>
      <p:ext uri="{BB962C8B-B14F-4D97-AF65-F5344CB8AC3E}">
        <p14:creationId xmlns:p14="http://schemas.microsoft.com/office/powerpoint/2010/main" val="1354134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037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8514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0861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532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78623" y="-3796721"/>
            <a:ext cx="24149245" cy="14451442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-5537200" y="1130300"/>
            <a:ext cx="7264400" cy="7899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0" smtClean="0"/>
              <a:t>현장</a:t>
            </a:r>
            <a:endParaRPr lang="ko-KR" altLang="en-US" sz="9000" dirty="0"/>
          </a:p>
        </p:txBody>
      </p:sp>
      <p:sp>
        <p:nvSpPr>
          <p:cNvPr id="4" name="직사각형 3"/>
          <p:cNvSpPr/>
          <p:nvPr/>
        </p:nvSpPr>
        <p:spPr>
          <a:xfrm>
            <a:off x="2684511" y="1130300"/>
            <a:ext cx="7264400" cy="7899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0" smtClean="0"/>
              <a:t>품질</a:t>
            </a:r>
            <a:endParaRPr lang="ko-KR" altLang="en-US" sz="9000" dirty="0"/>
          </a:p>
        </p:txBody>
      </p:sp>
      <p:sp>
        <p:nvSpPr>
          <p:cNvPr id="5" name="직사각형 4"/>
          <p:cNvSpPr/>
          <p:nvPr/>
        </p:nvSpPr>
        <p:spPr>
          <a:xfrm>
            <a:off x="10303741" y="1231900"/>
            <a:ext cx="7264400" cy="7899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0" dirty="0" smtClean="0"/>
              <a:t>데이터분석</a:t>
            </a:r>
            <a:endParaRPr lang="ko-KR" altLang="en-US" sz="9000" dirty="0"/>
          </a:p>
        </p:txBody>
      </p:sp>
    </p:spTree>
    <p:extLst>
      <p:ext uri="{BB962C8B-B14F-4D97-AF65-F5344CB8AC3E}">
        <p14:creationId xmlns:p14="http://schemas.microsoft.com/office/powerpoint/2010/main" val="979975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667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5032" y="-1696995"/>
            <a:ext cx="16127432" cy="10265428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5549900" y="6438900"/>
            <a:ext cx="12077700" cy="318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0" dirty="0" smtClean="0"/>
              <a:t>공정 에러 </a:t>
            </a:r>
            <a:r>
              <a:rPr lang="ko-KR" altLang="en-US" sz="9000" dirty="0" err="1" smtClean="0"/>
              <a:t>알람</a:t>
            </a:r>
            <a:endParaRPr lang="ko-KR" altLang="en-US" sz="9000" dirty="0"/>
          </a:p>
        </p:txBody>
      </p:sp>
    </p:spTree>
    <p:extLst>
      <p:ext uri="{BB962C8B-B14F-4D97-AF65-F5344CB8AC3E}">
        <p14:creationId xmlns:p14="http://schemas.microsoft.com/office/powerpoint/2010/main" val="3032656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3500" y="1790700"/>
            <a:ext cx="7632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smtClean="0"/>
              <a:t>현장관리</a:t>
            </a:r>
            <a:endParaRPr lang="ko-KR" altLang="en-US" sz="8000"/>
          </a:p>
        </p:txBody>
      </p:sp>
    </p:spTree>
    <p:extLst>
      <p:ext uri="{BB962C8B-B14F-4D97-AF65-F5344CB8AC3E}">
        <p14:creationId xmlns:p14="http://schemas.microsoft.com/office/powerpoint/2010/main" val="3122024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83027" y="-2491182"/>
            <a:ext cx="20545428" cy="1151126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4762500" y="5791200"/>
            <a:ext cx="12077700" cy="3651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400" dirty="0" smtClean="0"/>
              <a:t>원본 데이터 출력 </a:t>
            </a:r>
            <a:r>
              <a:rPr lang="en-US" altLang="ko-KR" sz="5400" dirty="0" smtClean="0"/>
              <a:t>-&gt; </a:t>
            </a:r>
            <a:r>
              <a:rPr lang="ko-KR" altLang="en-US" sz="5400" dirty="0" smtClean="0"/>
              <a:t>공정 에러 </a:t>
            </a:r>
            <a:r>
              <a:rPr lang="ko-KR" altLang="en-US" sz="5400" dirty="0" err="1" smtClean="0"/>
              <a:t>알람</a:t>
            </a:r>
            <a:endParaRPr lang="en-US" altLang="ko-KR" sz="5400" dirty="0" smtClean="0"/>
          </a:p>
          <a:p>
            <a:pPr algn="ctr"/>
            <a:endParaRPr lang="en-US" altLang="ko-KR" sz="5400" dirty="0" smtClean="0"/>
          </a:p>
          <a:p>
            <a:pPr algn="ctr"/>
            <a:r>
              <a:rPr lang="ko-KR" altLang="en-US" sz="5400" dirty="0" smtClean="0"/>
              <a:t>센서 이상</a:t>
            </a:r>
            <a:r>
              <a:rPr lang="en-US" altLang="ko-KR" sz="5400" dirty="0" smtClean="0"/>
              <a:t> </a:t>
            </a:r>
            <a:r>
              <a:rPr lang="ko-KR" altLang="en-US" sz="5400" dirty="0" smtClean="0"/>
              <a:t>등 이상치 </a:t>
            </a:r>
            <a:r>
              <a:rPr lang="ko-KR" altLang="en-US" sz="5400" dirty="0" err="1" smtClean="0"/>
              <a:t>알람</a:t>
            </a:r>
            <a:endParaRPr lang="ko-KR" altLang="en-US" sz="5400" dirty="0" smtClean="0"/>
          </a:p>
        </p:txBody>
      </p:sp>
    </p:spTree>
    <p:extLst>
      <p:ext uri="{BB962C8B-B14F-4D97-AF65-F5344CB8AC3E}">
        <p14:creationId xmlns:p14="http://schemas.microsoft.com/office/powerpoint/2010/main" val="2697899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54648" y="-2729772"/>
            <a:ext cx="22901296" cy="12317544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0998200" y="7277100"/>
            <a:ext cx="6997700" cy="318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 smtClean="0"/>
              <a:t>생산 계획 </a:t>
            </a:r>
            <a:r>
              <a:rPr lang="ko-KR" altLang="en-US" sz="4800" dirty="0" err="1" smtClean="0"/>
              <a:t>달성률</a:t>
            </a:r>
            <a:endParaRPr lang="en-US" altLang="ko-KR" sz="4800" dirty="0"/>
          </a:p>
          <a:p>
            <a:pPr algn="ctr"/>
            <a:r>
              <a:rPr lang="en-US" altLang="ko-KR" sz="4800" dirty="0" smtClean="0"/>
              <a:t>-&gt; </a:t>
            </a:r>
            <a:r>
              <a:rPr lang="ko-KR" altLang="en-US" sz="4800" dirty="0" smtClean="0"/>
              <a:t>보고서 리포트</a:t>
            </a:r>
            <a:r>
              <a:rPr lang="en-US" altLang="ko-KR" sz="4800" dirty="0" smtClean="0"/>
              <a:t>?</a:t>
            </a:r>
          </a:p>
          <a:p>
            <a:pPr algn="ctr"/>
            <a:r>
              <a:rPr lang="en-US" altLang="ko-KR" sz="4800" dirty="0" smtClean="0"/>
              <a:t>: </a:t>
            </a:r>
            <a:r>
              <a:rPr lang="ko-KR" altLang="en-US" sz="4800" dirty="0" err="1" smtClean="0"/>
              <a:t>달성률</a:t>
            </a:r>
            <a:r>
              <a:rPr lang="en-US" altLang="ko-KR" sz="4800" dirty="0" smtClean="0"/>
              <a:t>, </a:t>
            </a:r>
            <a:r>
              <a:rPr lang="ko-KR" altLang="en-US" sz="4800" dirty="0" err="1" smtClean="0"/>
              <a:t>딜레이요인</a:t>
            </a:r>
            <a:r>
              <a:rPr lang="en-US" altLang="ko-KR" sz="4800" dirty="0" smtClean="0"/>
              <a:t>,</a:t>
            </a:r>
          </a:p>
          <a:p>
            <a:pPr algn="ctr"/>
            <a:r>
              <a:rPr lang="ko-KR" altLang="en-US" sz="4800" dirty="0" smtClean="0"/>
              <a:t>생산 컨디션 등등</a:t>
            </a:r>
            <a:endParaRPr lang="ko-KR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233183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2626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53000" y="2616200"/>
            <a:ext cx="7632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 smtClean="0"/>
              <a:t>품질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45114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87271" y="-6208109"/>
            <a:ext cx="15239998" cy="9155292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6415487" y="585159"/>
            <a:ext cx="11508982" cy="23620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 smtClean="0"/>
              <a:t>매 시점 자동으로 들어오게 </a:t>
            </a:r>
            <a:r>
              <a:rPr lang="en-US" altLang="ko-KR" sz="4400" dirty="0" smtClean="0"/>
              <a:t>-&gt; </a:t>
            </a:r>
            <a:r>
              <a:rPr lang="ko-KR" altLang="en-US" sz="4400" dirty="0" smtClean="0"/>
              <a:t>품질 예측</a:t>
            </a:r>
            <a:endParaRPr lang="en-US" altLang="ko-KR" sz="4400" dirty="0" smtClean="0"/>
          </a:p>
          <a:p>
            <a:pPr algn="ctr"/>
            <a:r>
              <a:rPr lang="en-US" altLang="ko-KR" sz="4400" dirty="0" smtClean="0"/>
              <a:t>-&gt; </a:t>
            </a:r>
            <a:r>
              <a:rPr lang="ko-KR" altLang="en-US" sz="4400" dirty="0" smtClean="0"/>
              <a:t>어떤 요소때문에 불량이 발생하는지</a:t>
            </a:r>
            <a:endParaRPr lang="ko-KR" altLang="en-US" sz="4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88042" y="3322772"/>
            <a:ext cx="16207058" cy="970588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1345955" y="9740451"/>
            <a:ext cx="6991964" cy="2362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 smtClean="0"/>
              <a:t>보고서 리포트</a:t>
            </a:r>
            <a:r>
              <a:rPr lang="en-US" altLang="ko-KR" sz="4400" dirty="0" smtClean="0"/>
              <a:t>:</a:t>
            </a:r>
          </a:p>
          <a:p>
            <a:pPr algn="ctr"/>
            <a:r>
              <a:rPr lang="ko-KR" altLang="en-US" sz="4400" dirty="0" smtClean="0"/>
              <a:t>어떤 인자가 영향을 주는지</a:t>
            </a:r>
            <a:endParaRPr lang="ko-KR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209880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79400" y="165100"/>
            <a:ext cx="11747500" cy="6515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/>
              <a:t>칼럼별로</a:t>
            </a:r>
            <a:r>
              <a:rPr lang="ko-KR" altLang="en-US" sz="2400" dirty="0" smtClean="0"/>
              <a:t> 자기상관성을 알아보고</a:t>
            </a:r>
            <a:endParaRPr lang="en-US" altLang="ko-KR" sz="2400" dirty="0" smtClean="0"/>
          </a:p>
          <a:p>
            <a:pPr algn="ctr"/>
            <a:r>
              <a:rPr lang="en-US" altLang="ko-KR" sz="2400" dirty="0" smtClean="0"/>
              <a:t>-&gt; </a:t>
            </a:r>
            <a:r>
              <a:rPr lang="ko-KR" altLang="en-US" sz="2400" dirty="0" smtClean="0"/>
              <a:t>있으면</a:t>
            </a:r>
            <a:r>
              <a:rPr lang="en-US" altLang="ko-KR" sz="2400" dirty="0"/>
              <a:t> </a:t>
            </a:r>
            <a:r>
              <a:rPr lang="en-US" altLang="ko-KR" sz="2400" dirty="0" err="1" smtClean="0"/>
              <a:t>arima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없으면 </a:t>
            </a:r>
            <a:r>
              <a:rPr lang="en-US" altLang="ko-KR" sz="2400" dirty="0" smtClean="0"/>
              <a:t>x bar</a:t>
            </a:r>
          </a:p>
          <a:p>
            <a:pPr algn="ctr"/>
            <a:r>
              <a:rPr lang="en-US" altLang="ko-KR" sz="2400" dirty="0" smtClean="0"/>
              <a:t>(</a:t>
            </a:r>
            <a:r>
              <a:rPr lang="ko-KR" altLang="en-US" sz="2400" dirty="0" smtClean="0"/>
              <a:t>시각화</a:t>
            </a:r>
            <a:r>
              <a:rPr lang="en-US" altLang="ko-KR" sz="2400" dirty="0" smtClean="0"/>
              <a:t>)</a:t>
            </a:r>
          </a:p>
          <a:p>
            <a:pPr algn="ctr"/>
            <a:endParaRPr lang="en-US" altLang="ko-KR" sz="2400" dirty="0" smtClean="0"/>
          </a:p>
          <a:p>
            <a:pPr algn="ctr"/>
            <a:endParaRPr lang="en-US" altLang="ko-KR" sz="2400" dirty="0"/>
          </a:p>
          <a:p>
            <a:pPr algn="ctr"/>
            <a:r>
              <a:rPr lang="ko-KR" altLang="en-US" sz="2400" dirty="0" err="1" smtClean="0"/>
              <a:t>칼럼별로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6</a:t>
            </a:r>
            <a:r>
              <a:rPr lang="ko-KR" altLang="en-US" sz="2400" dirty="0" smtClean="0"/>
              <a:t>시그마를 통한 등급화</a:t>
            </a:r>
            <a:endParaRPr lang="en-US" altLang="ko-KR" sz="2400" dirty="0" smtClean="0"/>
          </a:p>
          <a:p>
            <a:pPr algn="ctr"/>
            <a:r>
              <a:rPr lang="en-US" altLang="ko-KR" sz="2400" dirty="0" smtClean="0"/>
              <a:t>(</a:t>
            </a:r>
            <a:r>
              <a:rPr lang="ko-KR" altLang="en-US" sz="2400" dirty="0" smtClean="0"/>
              <a:t>양품</a:t>
            </a:r>
            <a:r>
              <a:rPr lang="en-US" altLang="ko-KR" sz="2400" dirty="0" smtClean="0"/>
              <a:t>/</a:t>
            </a:r>
            <a:r>
              <a:rPr lang="ko-KR" altLang="en-US" sz="2400" dirty="0" smtClean="0"/>
              <a:t>불량 판정 근거</a:t>
            </a:r>
            <a:r>
              <a:rPr lang="en-US" altLang="ko-KR" sz="2400" dirty="0" smtClean="0"/>
              <a:t>)</a:t>
            </a:r>
          </a:p>
          <a:p>
            <a:pPr algn="ctr"/>
            <a:endParaRPr lang="en-US" altLang="ko-KR" sz="2400" dirty="0"/>
          </a:p>
          <a:p>
            <a:pPr algn="ctr"/>
            <a:endParaRPr lang="en-US" altLang="ko-KR" sz="2400" dirty="0" smtClean="0"/>
          </a:p>
          <a:p>
            <a:pPr algn="ctr"/>
            <a:r>
              <a:rPr lang="ko-KR" altLang="en-US" sz="2400" dirty="0" smtClean="0"/>
              <a:t>통계적으로 분석 후 출력</a:t>
            </a:r>
            <a:endParaRPr lang="en-US" altLang="ko-KR" sz="2400" dirty="0" smtClean="0"/>
          </a:p>
          <a:p>
            <a:pPr algn="ctr"/>
            <a:endParaRPr lang="en-US" altLang="ko-KR" sz="2400" dirty="0"/>
          </a:p>
          <a:p>
            <a:pPr algn="ctr"/>
            <a:endParaRPr lang="en-US" altLang="ko-KR" sz="2400" dirty="0" smtClean="0"/>
          </a:p>
          <a:p>
            <a:pPr algn="ctr"/>
            <a:r>
              <a:rPr lang="en-US" altLang="ko-KR" sz="2400" dirty="0" smtClean="0"/>
              <a:t>[</a:t>
            </a:r>
            <a:r>
              <a:rPr lang="ko-KR" altLang="en-US" sz="2400" dirty="0" smtClean="0"/>
              <a:t>관리도 </a:t>
            </a:r>
            <a:r>
              <a:rPr lang="ko-KR" altLang="en-US" sz="2400" dirty="0" err="1" smtClean="0"/>
              <a:t>플랏</a:t>
            </a:r>
            <a:r>
              <a:rPr lang="en-US" altLang="ko-KR" sz="2400" dirty="0" smtClean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015401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</TotalTime>
  <Words>141</Words>
  <Application>Microsoft Office PowerPoint</Application>
  <PresentationFormat>와이드스크린</PresentationFormat>
  <Paragraphs>44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15</cp:revision>
  <dcterms:created xsi:type="dcterms:W3CDTF">2025-10-14T01:41:28Z</dcterms:created>
  <dcterms:modified xsi:type="dcterms:W3CDTF">2025-10-15T06:53:57Z</dcterms:modified>
</cp:coreProperties>
</file>

<file path=docProps/thumbnail.jpeg>
</file>